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718" r:id="rId2"/>
    <p:sldId id="753" r:id="rId3"/>
    <p:sldId id="764" r:id="rId4"/>
    <p:sldId id="835" r:id="rId5"/>
    <p:sldId id="837" r:id="rId6"/>
    <p:sldId id="765" r:id="rId7"/>
    <p:sldId id="795" r:id="rId8"/>
    <p:sldId id="756" r:id="rId9"/>
    <p:sldId id="758" r:id="rId10"/>
    <p:sldId id="767" r:id="rId11"/>
    <p:sldId id="787" r:id="rId12"/>
    <p:sldId id="789" r:id="rId13"/>
    <p:sldId id="768" r:id="rId14"/>
    <p:sldId id="782" r:id="rId15"/>
    <p:sldId id="781" r:id="rId16"/>
    <p:sldId id="786" r:id="rId17"/>
    <p:sldId id="815" r:id="rId18"/>
    <p:sldId id="780" r:id="rId19"/>
    <p:sldId id="769" r:id="rId20"/>
    <p:sldId id="770" r:id="rId21"/>
    <p:sldId id="778" r:id="rId22"/>
    <p:sldId id="749" r:id="rId23"/>
    <p:sldId id="688" r:id="rId24"/>
    <p:sldId id="754" r:id="rId25"/>
    <p:sldId id="735" r:id="rId26"/>
    <p:sldId id="737" r:id="rId27"/>
    <p:sldId id="736" r:id="rId28"/>
    <p:sldId id="738" r:id="rId29"/>
    <p:sldId id="739" r:id="rId30"/>
    <p:sldId id="763" r:id="rId31"/>
    <p:sldId id="750" r:id="rId32"/>
    <p:sldId id="740" r:id="rId33"/>
    <p:sldId id="741" r:id="rId34"/>
    <p:sldId id="742" r:id="rId35"/>
    <p:sldId id="744" r:id="rId36"/>
    <p:sldId id="745" r:id="rId37"/>
    <p:sldId id="746" r:id="rId38"/>
    <p:sldId id="748" r:id="rId39"/>
    <p:sldId id="766" r:id="rId40"/>
    <p:sldId id="774" r:id="rId41"/>
    <p:sldId id="792" r:id="rId42"/>
    <p:sldId id="793" r:id="rId43"/>
    <p:sldId id="775" r:id="rId44"/>
    <p:sldId id="833" r:id="rId45"/>
    <p:sldId id="834" r:id="rId46"/>
    <p:sldId id="832" r:id="rId47"/>
    <p:sldId id="840" r:id="rId48"/>
    <p:sldId id="841" r:id="rId49"/>
    <p:sldId id="761" r:id="rId50"/>
    <p:sldId id="729" r:id="rId51"/>
    <p:sldId id="675" r:id="rId52"/>
    <p:sldId id="723" r:id="rId53"/>
    <p:sldId id="725" r:id="rId54"/>
    <p:sldId id="706" r:id="rId55"/>
    <p:sldId id="709" r:id="rId56"/>
    <p:sldId id="710" r:id="rId57"/>
    <p:sldId id="712" r:id="rId58"/>
    <p:sldId id="726" r:id="rId59"/>
    <p:sldId id="728" r:id="rId60"/>
    <p:sldId id="772" r:id="rId61"/>
    <p:sldId id="788" r:id="rId62"/>
    <p:sldId id="836" r:id="rId63"/>
    <p:sldId id="799" r:id="rId64"/>
    <p:sldId id="819" r:id="rId65"/>
    <p:sldId id="821" r:id="rId66"/>
    <p:sldId id="790" r:id="rId67"/>
    <p:sldId id="779" r:id="rId68"/>
    <p:sldId id="794" r:id="rId69"/>
    <p:sldId id="796" r:id="rId70"/>
    <p:sldId id="814" r:id="rId71"/>
    <p:sldId id="822" r:id="rId72"/>
    <p:sldId id="831" r:id="rId73"/>
    <p:sldId id="797" r:id="rId74"/>
    <p:sldId id="839" r:id="rId75"/>
    <p:sldId id="838" r:id="rId76"/>
    <p:sldId id="784" r:id="rId77"/>
    <p:sldId id="785" r:id="rId78"/>
    <p:sldId id="802" r:id="rId79"/>
    <p:sldId id="804" r:id="rId80"/>
    <p:sldId id="801" r:id="rId81"/>
    <p:sldId id="809" r:id="rId82"/>
    <p:sldId id="805" r:id="rId83"/>
    <p:sldId id="800" r:id="rId84"/>
    <p:sldId id="813" r:id="rId85"/>
    <p:sldId id="806" r:id="rId86"/>
    <p:sldId id="807" r:id="rId87"/>
    <p:sldId id="808" r:id="rId88"/>
    <p:sldId id="810" r:id="rId89"/>
    <p:sldId id="812" r:id="rId90"/>
    <p:sldId id="817" r:id="rId91"/>
    <p:sldId id="827" r:id="rId92"/>
    <p:sldId id="828" r:id="rId93"/>
    <p:sldId id="829" r:id="rId94"/>
    <p:sldId id="830" r:id="rId95"/>
    <p:sldId id="823" r:id="rId96"/>
    <p:sldId id="824" r:id="rId97"/>
    <p:sldId id="842" r:id="rId98"/>
    <p:sldId id="845" r:id="rId99"/>
    <p:sldId id="825" r:id="rId100"/>
    <p:sldId id="826" r:id="rId101"/>
    <p:sldId id="844" r:id="rId102"/>
    <p:sldId id="846" r:id="rId103"/>
    <p:sldId id="847" r:id="rId104"/>
    <p:sldId id="843" r:id="rId105"/>
    <p:sldId id="848" r:id="rId106"/>
    <p:sldId id="731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Veroni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b="1" dirty="0">
                <a:latin typeface="+mn-lt"/>
              </a:rPr>
              <a:t>Shingle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6F07-E241-E089-FF51-F50698A24E80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DFD05-8971-297C-7669-8FDB560FD0BA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5FA43-7C5B-9D79-4E22-69F6DA70EF7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11F46-478F-2A40-0036-DE23A43BF0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</a:t>
            </a:r>
            <a:r>
              <a:rPr lang="en-US" dirty="0" err="1">
                <a:latin typeface="+mn-lt"/>
              </a:rPr>
              <a:t>technologeies</a:t>
            </a:r>
            <a:r>
              <a:rPr lang="en-US" dirty="0">
                <a:latin typeface="+mn-lt"/>
              </a:rPr>
              <a:t>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Cloud platforms often include massive scale similarity search including,</a:t>
            </a:r>
          </a:p>
          <a:p>
            <a:pPr lvl="1"/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</a:t>
            </a:r>
            <a:r>
              <a:rPr lang="en-US" dirty="0" err="1">
                <a:latin typeface="+mn-lt"/>
              </a:rPr>
              <a:t>serach</a:t>
            </a:r>
            <a:r>
              <a:rPr lang="en-US" dirty="0">
                <a:latin typeface="+mn-lt"/>
              </a:rPr>
              <a:t> and web search in use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7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</a:t>
            </a:r>
            <a:r>
              <a:rPr lang="en-US" dirty="0" err="1">
                <a:latin typeface="+mn-lt"/>
              </a:rPr>
              <a:t>subserquent</a:t>
            </a:r>
            <a:r>
              <a:rPr lang="en-US" dirty="0">
                <a:latin typeface="+mn-lt"/>
              </a:rPr>
              <a:t>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are clustered into Veroni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of centroids of Veroni cells are quantized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>
            <a:off x="5193010" y="3046370"/>
            <a:ext cx="4078126" cy="6992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5354374" y="3569583"/>
            <a:ext cx="1193121" cy="1506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Observation vectors are quantized to IVF cells followed by </a:t>
            </a:r>
            <a:r>
              <a:rPr lang="en-US" dirty="0" err="1">
                <a:latin typeface="+mn-lt"/>
              </a:rPr>
              <a:t>quanization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with resulting compression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Query vectors are quantized to cells to prob followed by quantization of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NN search using ADC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5466841" y="3202845"/>
            <a:ext cx="2063512" cy="733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5466841" y="3161324"/>
            <a:ext cx="2278665" cy="15622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5100103" y="4117245"/>
            <a:ext cx="6244325" cy="3618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24925</TotalTime>
  <Words>6664</Words>
  <Application>Microsoft Office PowerPoint</Application>
  <PresentationFormat>Widescreen</PresentationFormat>
  <Paragraphs>1350</Paragraphs>
  <Slides>106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Concatenating Indices </vt:lpstr>
      <vt:lpstr>Compound Indices </vt:lpstr>
      <vt:lpstr>Compound Indices </vt:lpstr>
      <vt:lpstr>Compound Indices </vt:lpstr>
      <vt:lpstr>Distance Metrics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786</cp:revision>
  <dcterms:created xsi:type="dcterms:W3CDTF">2021-06-01T18:04:30Z</dcterms:created>
  <dcterms:modified xsi:type="dcterms:W3CDTF">2025-06-13T03:18:42Z</dcterms:modified>
</cp:coreProperties>
</file>